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274" r:id="rId26"/>
    <p:sldId id="293" r:id="rId27"/>
    <p:sldId id="288" r:id="rId28"/>
    <p:sldId id="289" r:id="rId29"/>
    <p:sldId id="310" r:id="rId30"/>
    <p:sldId id="311" r:id="rId31"/>
    <p:sldId id="312" r:id="rId32"/>
    <p:sldId id="314" r:id="rId33"/>
    <p:sldId id="316" r:id="rId34"/>
    <p:sldId id="318" r:id="rId35"/>
    <p:sldId id="320" r:id="rId36"/>
    <p:sldId id="322" r:id="rId37"/>
    <p:sldId id="321" r:id="rId38"/>
    <p:sldId id="323" r:id="rId39"/>
    <p:sldId id="287" r:id="rId40"/>
    <p:sldId id="325" r:id="rId41"/>
    <p:sldId id="326" r:id="rId42"/>
    <p:sldId id="32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90515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9348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2821</Words>
  <Application>Microsoft Office PowerPoint</Application>
  <PresentationFormat>Widescreen</PresentationFormat>
  <Paragraphs>1701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129</cp:revision>
  <dcterms:created xsi:type="dcterms:W3CDTF">2019-07-03T18:21:47Z</dcterms:created>
  <dcterms:modified xsi:type="dcterms:W3CDTF">2019-07-26T11:09:06Z</dcterms:modified>
</cp:coreProperties>
</file>